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ADCFD4-CD4A-4788-A8B9-3555E9A6715C}" v="21" dt="2022-11-14T23:16:53.059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598" autoAdjust="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tch.io/jam/bhs2022final/entries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burnside.school.nz/bhs-digital-technologies/year-11/11dtg" TargetMode="External"/><Relationship Id="rId2" Type="http://schemas.openxmlformats.org/officeDocument/2006/relationships/hyperlink" Target="https://github.com/SteveRodkiss/CS4HSAUT22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ideoseries?list=PLbxeTux6kwSAnnpry9-GUHCnxyR9zXv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ideoseries?list=PLbxeTux6kwSDl_IuXDCnWdS_dQlqDzgV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 fontScale="90000"/>
          </a:bodyPr>
          <a:lstStyle/>
          <a:p>
            <a:r>
              <a:rPr lang="en-US" dirty="0"/>
              <a:t>CS4HS</a:t>
            </a:r>
            <a:br>
              <a:rPr lang="en-US" dirty="0"/>
            </a:br>
            <a:r>
              <a:rPr lang="en-US" dirty="0"/>
              <a:t>Game-Dev in High Schools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dirty="0"/>
              <a:t>Steve Rodkiss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D785B28-5411-34D3-5D87-858B3431A7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347" r="5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CS4HS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/>
          <a:p>
            <a:r>
              <a:rPr lang="en-US" dirty="0"/>
              <a:t>NCEA’s ‘project based’ learning potential and the increase focus on teaching relevant, engaging topics that cover DDDO and CT mean that Game Development is a good fit.</a:t>
            </a:r>
          </a:p>
          <a:p>
            <a:r>
              <a:rPr lang="en-US" dirty="0"/>
              <a:t>Work smart, not hard (Steve Rodkiss)</a:t>
            </a:r>
          </a:p>
          <a:p>
            <a:r>
              <a:rPr lang="en-US" dirty="0"/>
              <a:t>How?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38D37FC-9EF5-92BC-88BA-A2E59446E2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006" r="13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C6C4-933B-DADD-85E6-BAB2A3DC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How does it all fit?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42343A8-7E8F-CE8E-643E-D83EA8F1797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0021091"/>
              </p:ext>
            </p:extLst>
          </p:nvPr>
        </p:nvGraphicFramePr>
        <p:xfrm>
          <a:off x="3187049" y="468872"/>
          <a:ext cx="8805674" cy="5585118"/>
        </p:xfrm>
        <a:graphic>
          <a:graphicData uri="http://schemas.openxmlformats.org/drawingml/2006/table">
            <a:tbl>
              <a:tblPr/>
              <a:tblGrid>
                <a:gridCol w="463004">
                  <a:extLst>
                    <a:ext uri="{9D8B030D-6E8A-4147-A177-3AD203B41FA5}">
                      <a16:colId xmlns:a16="http://schemas.microsoft.com/office/drawing/2014/main" val="3931549565"/>
                    </a:ext>
                  </a:extLst>
                </a:gridCol>
                <a:gridCol w="1649261">
                  <a:extLst>
                    <a:ext uri="{9D8B030D-6E8A-4147-A177-3AD203B41FA5}">
                      <a16:colId xmlns:a16="http://schemas.microsoft.com/office/drawing/2014/main" val="1718634819"/>
                    </a:ext>
                  </a:extLst>
                </a:gridCol>
                <a:gridCol w="2663550">
                  <a:extLst>
                    <a:ext uri="{9D8B030D-6E8A-4147-A177-3AD203B41FA5}">
                      <a16:colId xmlns:a16="http://schemas.microsoft.com/office/drawing/2014/main" val="204635389"/>
                    </a:ext>
                  </a:extLst>
                </a:gridCol>
                <a:gridCol w="2100670">
                  <a:extLst>
                    <a:ext uri="{9D8B030D-6E8A-4147-A177-3AD203B41FA5}">
                      <a16:colId xmlns:a16="http://schemas.microsoft.com/office/drawing/2014/main" val="388959716"/>
                    </a:ext>
                  </a:extLst>
                </a:gridCol>
                <a:gridCol w="1929189">
                  <a:extLst>
                    <a:ext uri="{9D8B030D-6E8A-4147-A177-3AD203B41FA5}">
                      <a16:colId xmlns:a16="http://schemas.microsoft.com/office/drawing/2014/main" val="1108667188"/>
                    </a:ext>
                  </a:extLst>
                </a:gridCol>
              </a:tblGrid>
              <a:tr h="1419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Week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1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2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3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 4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27932"/>
                  </a:ext>
                </a:extLst>
              </a:tr>
              <a:tr h="3805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 in 91878: Develop a design for a digital outcome and Proposal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Due (06/5/22)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 off Sprint #2 review,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Sprint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 Log tidy up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Portfolio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83098"/>
                  </a:ext>
                </a:extLst>
              </a:tr>
              <a:tr h="2589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#1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#1- Start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Log’s Marked by here!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37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#2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 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NCEA Starts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861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#3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 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#3 Hand in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060662"/>
                  </a:ext>
                </a:extLst>
              </a:tr>
              <a:tr h="3103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#4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#1 delivery at end of week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testing and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Evaluation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74610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Godot Learning #5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testing of sprint #1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retrospective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 for sprint 2 (signed off)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Sprint#1 Hand in 18/6/21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 Study: HCI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414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#2</a:t>
                      </a: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Practise DCAT last period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354454"/>
                  </a:ext>
                </a:extLst>
              </a:tr>
              <a:tr h="5676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#2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Senior Exams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HCI Exam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959402"/>
                  </a:ext>
                </a:extLst>
              </a:tr>
              <a:tr h="4292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#2- Last week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Log tidy up and editing and peer review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 Awards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97953"/>
                  </a:ext>
                </a:extLst>
              </a:tr>
              <a:tr h="5162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Test #2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Retrospective + Log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 in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 Log #4 final hand in and Marking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52538"/>
                  </a:ext>
                </a:extLst>
              </a:tr>
              <a:tr h="8717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 + Design</a:t>
                      </a: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NZ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NZ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60" marR="15260" marT="15260" marB="152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156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47BFD-1B94-F838-DC40-0D48998B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1B4FC21-FAF6-8732-5456-BED8F19C6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527744" y="0"/>
            <a:ext cx="570865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352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1D65-0F50-D49B-D68B-41A56BF7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And that is…..?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67BF1E9-C31A-A6DD-2581-469962C1CA5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38348988"/>
              </p:ext>
            </p:extLst>
          </p:nvPr>
        </p:nvGraphicFramePr>
        <p:xfrm>
          <a:off x="3306763" y="996950"/>
          <a:ext cx="85534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2573">
                  <a:extLst>
                    <a:ext uri="{9D8B030D-6E8A-4147-A177-3AD203B41FA5}">
                      <a16:colId xmlns:a16="http://schemas.microsoft.com/office/drawing/2014/main" val="147282294"/>
                    </a:ext>
                  </a:extLst>
                </a:gridCol>
                <a:gridCol w="1170877">
                  <a:extLst>
                    <a:ext uri="{9D8B030D-6E8A-4147-A177-3AD203B41FA5}">
                      <a16:colId xmlns:a16="http://schemas.microsoft.com/office/drawing/2014/main" val="2563811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AS91877- Develop a proposal for a digital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Credits 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74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AS91878- Develop a design for a digital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23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AS91884- Use basic iterative processes to develop a digital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4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AS91880- Develop a digital media outcome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74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AS91883- Develop a computer program (optional)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8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AS91047- Develop a prototype (optional)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Credits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6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AS91886- HCI External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Credits 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8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19 (29)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2176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C821-BB5B-5B7B-9D4D-708AA604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47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745D-F64C-E9B4-47AD-F3C5D848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It looks like……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8CC9-FA62-2BA6-7484-0A44CD84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2EE357DE-73AF-B6D7-A968-125FBB52F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1" y="1331644"/>
            <a:ext cx="10506456" cy="49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9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F909-FA5B-A8CB-FE8F-D6FF41EA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and Why?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1872408-8267-80A9-695D-D0CB549962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547" b="7547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121375B-26D0-D2E5-A35B-98DB1E8F26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944" b="794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C2D234-F4A1-CCB3-FC07-52D8C02E85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Z" dirty="0"/>
              <a:t>Junior- </a:t>
            </a:r>
            <a:r>
              <a:rPr lang="en-NZ" dirty="0" err="1"/>
              <a:t>GDevelop</a:t>
            </a:r>
            <a:endParaRPr lang="en-NZ" dirty="0"/>
          </a:p>
          <a:p>
            <a:r>
              <a:rPr lang="en-NZ" dirty="0"/>
              <a:t>Senior- Godot               (NOT Unity!!)</a:t>
            </a:r>
          </a:p>
          <a:p>
            <a:r>
              <a:rPr lang="en-NZ" dirty="0"/>
              <a:t>Also: </a:t>
            </a:r>
            <a:r>
              <a:rPr lang="en-NZ" dirty="0" err="1"/>
              <a:t>Piskel</a:t>
            </a:r>
            <a:r>
              <a:rPr lang="en-NZ" dirty="0"/>
              <a:t>, Inkscape, Blender, Gimp, Audacity, JFXR</a:t>
            </a:r>
          </a:p>
          <a:p>
            <a:r>
              <a:rPr lang="en-NZ" dirty="0"/>
              <a:t>And: </a:t>
            </a:r>
            <a:r>
              <a:rPr lang="en-NZ" dirty="0" err="1"/>
              <a:t>Soundbible</a:t>
            </a:r>
            <a:r>
              <a:rPr lang="en-NZ" dirty="0"/>
              <a:t>, Kenney.nl, itch.io etc…..</a:t>
            </a:r>
          </a:p>
          <a:p>
            <a:r>
              <a:rPr lang="en-NZ" dirty="0"/>
              <a:t>Can you tell I’m Scottish?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703C7-7F34-510A-26C4-FB2AEC3F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1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745D-F64C-E9B4-47AD-F3C5D848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C835-E870-D6FA-F73F-5FCA131783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NZ" sz="3600" dirty="0">
              <a:hlinkClick r:id="rId2"/>
            </a:endParaRPr>
          </a:p>
          <a:p>
            <a:pPr marL="0" indent="0" algn="ctr">
              <a:buNone/>
            </a:pPr>
            <a:r>
              <a:rPr lang="en-NZ" sz="3600" dirty="0">
                <a:hlinkClick r:id="rId2"/>
              </a:rPr>
              <a:t>https://github.com/SteveRodkiss/CS4HSAUT22</a:t>
            </a:r>
            <a:endParaRPr lang="en-NZ" sz="3600" dirty="0"/>
          </a:p>
          <a:p>
            <a:pPr marL="0" indent="0" algn="ctr">
              <a:buNone/>
            </a:pPr>
            <a:endParaRPr lang="en-NZ" sz="3600" dirty="0"/>
          </a:p>
          <a:p>
            <a:pPr marL="0" indent="0" algn="ctr">
              <a:buNone/>
            </a:pPr>
            <a:endParaRPr lang="en-NZ" sz="3600" dirty="0"/>
          </a:p>
          <a:p>
            <a:pPr marL="0" indent="0" algn="ctr">
              <a:buNone/>
            </a:pPr>
            <a:r>
              <a:rPr lang="en-NZ" sz="3600" dirty="0">
                <a:hlinkClick r:id="rId3"/>
              </a:rPr>
              <a:t>https://sites.google.com/burnside.school.nz/bhs-digital-technologies/year-11/11dtg</a:t>
            </a:r>
            <a:r>
              <a:rPr lang="en-NZ" sz="36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8CC9-FA62-2BA6-7484-0A44CD84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56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61FA-2EB2-3830-1196-22B99D2D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Demo Time!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AB512-2067-DDBA-97C8-CC69383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Online Media 7" title="Lets Make a Platform Game">
            <a:hlinkClick r:id="" action="ppaction://media"/>
            <a:extLst>
              <a:ext uri="{FF2B5EF4-FFF2-40B4-BE49-F238E27FC236}">
                <a16:creationId xmlns:a16="http://schemas.microsoft.com/office/drawing/2014/main" id="{F641583E-8B13-7017-074E-CC50E7C284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8643" y="1229136"/>
            <a:ext cx="9074714" cy="51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61FA-2EB2-3830-1196-22B99D2D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Demo Time!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AB512-2067-DDBA-97C8-CC69383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Online Media 2" title="Lets Make Asteroids in Godot">
            <a:hlinkClick r:id="" action="ppaction://media"/>
            <a:extLst>
              <a:ext uri="{FF2B5EF4-FFF2-40B4-BE49-F238E27FC236}">
                <a16:creationId xmlns:a16="http://schemas.microsoft.com/office/drawing/2014/main" id="{8858DEA1-FF44-7279-ED53-04DEBDAF02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7047" y="1285611"/>
            <a:ext cx="8970264" cy="506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2d012bd-d7ee-49f9-a904-6f01ec0c1ac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5F51F925B21F46BEE0AEE0B0F87000" ma:contentTypeVersion="4" ma:contentTypeDescription="Create a new document." ma:contentTypeScope="" ma:versionID="56bb2726717d4ac0565d81dac04c5218">
  <xsd:schema xmlns:xsd="http://www.w3.org/2001/XMLSchema" xmlns:xs="http://www.w3.org/2001/XMLSchema" xmlns:p="http://schemas.microsoft.com/office/2006/metadata/properties" xmlns:ns3="32d012bd-d7ee-49f9-a904-6f01ec0c1ac8" targetNamespace="http://schemas.microsoft.com/office/2006/metadata/properties" ma:root="true" ma:fieldsID="6e0006e7fa63f71a9b3cd26324ed9228" ns3:_="">
    <xsd:import namespace="32d012bd-d7ee-49f9-a904-6f01ec0c1a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d012bd-d7ee-49f9-a904-6f01ec0c1a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757C30-AE9A-4680-90EB-19D282EC2B7C}">
  <ds:schemaRefs>
    <ds:schemaRef ds:uri="http://schemas.microsoft.com/office/infopath/2007/PartnerControls"/>
    <ds:schemaRef ds:uri="32d012bd-d7ee-49f9-a904-6f01ec0c1ac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FF72B-A39D-4FE2-9FDF-50E98AA8B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d012bd-d7ee-49f9-a904-6f01ec0c1a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{D829CD30-8C99-4B29-A57E-134D56160C17}tf89117832_win32</Template>
  <TotalTime>158</TotalTime>
  <Words>439</Words>
  <Application>Microsoft Office PowerPoint</Application>
  <PresentationFormat>Widescreen</PresentationFormat>
  <Paragraphs>119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ColorBlockVTI</vt:lpstr>
      <vt:lpstr>CS4HS Game-Dev in High Schools</vt:lpstr>
      <vt:lpstr>Why?</vt:lpstr>
      <vt:lpstr>How does it all fit?</vt:lpstr>
      <vt:lpstr>And that is…..?</vt:lpstr>
      <vt:lpstr>It looks like……</vt:lpstr>
      <vt:lpstr>What and Why?</vt:lpstr>
      <vt:lpstr>Resources</vt:lpstr>
      <vt:lpstr>Demo Time!</vt:lpstr>
      <vt:lpstr>Demo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CS4HS Gam-Dev in High Schools</dc:title>
  <dc:creator>Steven Rodkiss</dc:creator>
  <cp:lastModifiedBy>Steven Rodkiss</cp:lastModifiedBy>
  <cp:revision>2</cp:revision>
  <dcterms:created xsi:type="dcterms:W3CDTF">2022-11-14T20:42:22Z</dcterms:created>
  <dcterms:modified xsi:type="dcterms:W3CDTF">2022-11-14T23:21:08Z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0x0101009F5F51F925B21F46BEE0AEE0B0F87000</vt:lpwstr>
  </property>
</Properties>
</file>